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1905000"/>
            <a:ext cx="8943109" cy="4648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2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3505200" cy="2209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09600" y="3048000"/>
            <a:ext cx="3810000" cy="3048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5400" y="411480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১বছরের অধিক  সময়  সুবিধা পাওয়া যায়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914401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লেনদেনে  টাকার অংক অপেক্ষাকৃত বড়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28654" y="1295400"/>
            <a:ext cx="900545" cy="3429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419600" y="4572000"/>
            <a:ext cx="762000" cy="32763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8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81000"/>
            <a:ext cx="3962400" cy="3505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14454" y="381000"/>
            <a:ext cx="3962400" cy="3505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419600"/>
            <a:ext cx="3962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গাড়িটি বিক্রয় বার লক্ষ টাকা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9481" y="4234933"/>
            <a:ext cx="387234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যার ৫ বছরের অবচয় বাদ দিয়ে যার মূল্য ছিল ১০,০০,০০০ টাকা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334000"/>
            <a:ext cx="62484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এখানে মূলধন জাতীয় প্রাপ্তি বার লক্ষ টাকা আর মূলধন জাতীয় আয় দুই লক্ষ টাকা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33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762000"/>
            <a:ext cx="4191000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667001"/>
            <a:ext cx="7924800" cy="23698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রাতুল ২০১৪ সালে একটি জমি ২,৮০,০০০ টাকায় ক্রয় করেন, যা ২০১৪ সালে ৪,০০,০০০ টাকায় বিক্রয় করেন। মূলধন জাতীয় প্রাপ্তি ও মূলধন জাতীয় আয়ের পরিমাণ নির্ণয় কর।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5486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৫মিনিট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মূলধন জাতীয় ব্যয়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05781"/>
            <a:ext cx="7010400" cy="4206240"/>
          </a:xfrm>
        </p:spPr>
      </p:pic>
    </p:spTree>
    <p:extLst>
      <p:ext uri="{BB962C8B-B14F-4D97-AF65-F5344CB8AC3E}">
        <p14:creationId xmlns:p14="http://schemas.microsoft.com/office/powerpoint/2010/main" val="361870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মূলধন জাতীয় ব্যয়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1801019"/>
            <a:ext cx="6191250" cy="4124325"/>
          </a:xfrm>
        </p:spPr>
      </p:pic>
    </p:spTree>
    <p:extLst>
      <p:ext uri="{BB962C8B-B14F-4D97-AF65-F5344CB8AC3E}">
        <p14:creationId xmlns:p14="http://schemas.microsoft.com/office/powerpoint/2010/main" val="111502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098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মূলধন জাতীয়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দুইটি মূলধন জাতীয় আয় ও ব্যয়ের নাম বল?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মুলধন জাতীয় প্রাপ্তি ও আয় কি একই । না হলে কেন সংক্ষেপে বল?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5105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৬মিনিট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0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61" y="1600200"/>
            <a:ext cx="7523678" cy="4525963"/>
          </a:xfrm>
        </p:spPr>
      </p:pic>
    </p:spTree>
    <p:extLst>
      <p:ext uri="{BB962C8B-B14F-4D97-AF65-F5344CB8AC3E}">
        <p14:creationId xmlns:p14="http://schemas.microsoft.com/office/powerpoint/2010/main" val="356590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3733800"/>
            <a:ext cx="67818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Deen Mohammad</a:t>
            </a:r>
          </a:p>
          <a:p>
            <a:pPr algn="ctr"/>
            <a:r>
              <a:rPr lang="bn-BD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Assistant Teacher</a:t>
            </a:r>
          </a:p>
          <a:p>
            <a:pPr algn="ctr"/>
            <a:r>
              <a:rPr lang="bn-BD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Ghoshpa C.F.U.C High School</a:t>
            </a:r>
          </a:p>
          <a:p>
            <a:pPr algn="ctr"/>
            <a:r>
              <a:rPr lang="bn-BD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Barura, Comilla</a:t>
            </a:r>
          </a:p>
          <a:p>
            <a:pPr algn="ctr"/>
            <a:r>
              <a:rPr lang="bn-BD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Mobile No: 01914684183</a:t>
            </a:r>
          </a:p>
          <a:p>
            <a:pPr algn="ctr"/>
            <a:r>
              <a:rPr lang="bn-BD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Email: dmshahed83@gmail.com</a:t>
            </a:r>
            <a:endParaRPr lang="en-US" sz="3200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3700" y="304800"/>
            <a:ext cx="3276600" cy="2667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20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5632311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বিষয়ঃ হিসাববিজ্ঞান 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অধ্যায়ঃ চতুর্থ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শিক্ষার্থীর সংখ্যাঃ ৪০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তারিখঃ ২৯/০৭/২০১৭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3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629400" cy="1447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মূলধন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851502"/>
            <a:ext cx="6693164" cy="4015898"/>
          </a:xfrm>
        </p:spPr>
      </p:pic>
    </p:spTree>
    <p:extLst>
      <p:ext uri="{BB962C8B-B14F-4D97-AF65-F5344CB8AC3E}">
        <p14:creationId xmlns:p14="http://schemas.microsoft.com/office/powerpoint/2010/main" val="2957575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7065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গাড়ি বিক্রয়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8464"/>
            <a:ext cx="6553200" cy="4416136"/>
          </a:xfrm>
        </p:spPr>
      </p:pic>
    </p:spTree>
    <p:extLst>
      <p:ext uri="{BB962C8B-B14F-4D97-AF65-F5344CB8AC3E}">
        <p14:creationId xmlns:p14="http://schemas.microsoft.com/office/powerpoint/2010/main" val="7131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গাড়িটি ৫ বছর ব্যবহার করার পর বিক্রয় করা হল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28" y="1600200"/>
            <a:ext cx="7223473" cy="4800600"/>
          </a:xfrm>
        </p:spPr>
      </p:pic>
    </p:spTree>
    <p:extLst>
      <p:ext uri="{BB962C8B-B14F-4D97-AF65-F5344CB8AC3E}">
        <p14:creationId xmlns:p14="http://schemas.microsoft.com/office/powerpoint/2010/main" val="11829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বাড়ি তৈরি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98010"/>
            <a:ext cx="7010400" cy="4588425"/>
          </a:xfrm>
        </p:spPr>
      </p:pic>
    </p:spTree>
    <p:extLst>
      <p:ext uri="{BB962C8B-B14F-4D97-AF65-F5344CB8AC3E}">
        <p14:creationId xmlns:p14="http://schemas.microsoft.com/office/powerpoint/2010/main" val="197873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667000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মুলধন জাতীয় প্রাপ্তি ,আয় ও ব্যয় </a:t>
            </a:r>
            <a:endParaRPr lang="en-US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8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44958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83820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–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মূলধন জাতীয় লেনদেন কি তা বলতে পারবে।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মূলধন জাতীয় প্রাপ্তি ও আয় তুলনা করতে পারবে।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মূলধন জাতীয় ব্যয় ব্যাখ্য করতে পারবে।  </a:t>
            </a:r>
          </a:p>
        </p:txBody>
      </p:sp>
    </p:spTree>
    <p:extLst>
      <p:ext uri="{BB962C8B-B14F-4D97-AF65-F5344CB8AC3E}">
        <p14:creationId xmlns:p14="http://schemas.microsoft.com/office/powerpoint/2010/main" val="408393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183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স্বাগতম </vt:lpstr>
      <vt:lpstr>PowerPoint Presentation</vt:lpstr>
      <vt:lpstr>PowerPoint Presentation</vt:lpstr>
      <vt:lpstr>মূলধন </vt:lpstr>
      <vt:lpstr>গাড়ি বিক্রয় </vt:lpstr>
      <vt:lpstr>গাড়িটি ৫ বছর ব্যবহার করার পর বিক্রয় করা হল </vt:lpstr>
      <vt:lpstr>বাড়ি তৈরি</vt:lpstr>
      <vt:lpstr>আজকের পাঠ</vt:lpstr>
      <vt:lpstr>PowerPoint Presentation</vt:lpstr>
      <vt:lpstr>PowerPoint Presentation</vt:lpstr>
      <vt:lpstr>PowerPoint Presentation</vt:lpstr>
      <vt:lpstr>PowerPoint Presentation</vt:lpstr>
      <vt:lpstr>মূলধন জাতীয় ব্যয় </vt:lpstr>
      <vt:lpstr>মূলধন জাতীয় ব্যয় </vt:lpstr>
      <vt:lpstr>মূল্যায়ন </vt:lpstr>
      <vt:lpstr>সবাইকে ধন্যবাদ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shahed</dc:creator>
  <cp:lastModifiedBy>ismail - [2010]</cp:lastModifiedBy>
  <cp:revision>18</cp:revision>
  <dcterms:created xsi:type="dcterms:W3CDTF">2006-08-16T00:00:00Z</dcterms:created>
  <dcterms:modified xsi:type="dcterms:W3CDTF">2017-07-29T09:41:03Z</dcterms:modified>
</cp:coreProperties>
</file>